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57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2021/7/14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d6b03ebe5a51154068e2b266e744a6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80" y="-3175"/>
            <a:ext cx="12202160" cy="686371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708525" y="1810385"/>
            <a:ext cx="3950335" cy="427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尊敬的各位专家：</a:t>
            </a: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4708525" y="2357755"/>
            <a:ext cx="5593080" cy="3066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此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第二、第三、第四页的三张图片为本次大会专家讲课时的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背景图片，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比例为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16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比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比例，请各位授课专家将背景图片先保存到电脑后，在添加到自己的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作为背景图使用。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d6b03ebe5a51154068e2b266e744a6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"/>
            <a:ext cx="12202160" cy="6863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91386d413ea5a32ee45213773fba97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5175" cy="6866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6cafc092359dd7f9769e874e2bc47b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" y="-16510"/>
            <a:ext cx="12195175" cy="6859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自定义</PresentationFormat>
  <Paragraphs>2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SOL</dc:creator>
  <cp:lastModifiedBy>Administrator</cp:lastModifiedBy>
  <cp:revision>3</cp:revision>
  <dcterms:created xsi:type="dcterms:W3CDTF">2015-05-05T08:02:00Z</dcterms:created>
  <dcterms:modified xsi:type="dcterms:W3CDTF">2021-07-14T01:19:10Z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